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9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Work Sans Light" pitchFamily="2" charset="0"/>
      <p:regular r:id="rId15"/>
      <p:bold r:id="rId16"/>
      <p:italic r:id="rId17"/>
      <p:boldItalic r:id="rId18"/>
    </p:embeddedFont>
    <p:embeddedFont>
      <p:font typeface="Work Sans Medium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izLMLYxJT+YG1vp2b2wCm+Ce/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AFE21-4FB6-790D-AB7E-93FD39778E5A}" v="373" dt="2024-06-26T02:04:11.937"/>
    <p1510:client id="{D8F74024-CFBA-A12C-028A-D1356045D6E7}" v="621" dt="2024-06-26T02:0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1890944" y="1777984"/>
            <a:ext cx="8895425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199694" y="3614652"/>
            <a:ext cx="38967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dk1"/>
                </a:solidFill>
                <a:latin typeface="Work Sans Medium"/>
                <a:sym typeface="Work Sans Medium"/>
              </a:rPr>
              <a:t>FUTCOL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412338" y="3429000"/>
            <a:ext cx="3914916" cy="197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Jhoan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Camilo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Herrera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Javier Felipe Pulido Herrera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u="none" strike="noStrike" dirty="0"/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Kevin Eduard Hernández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CO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800"/>
              </a:spcAft>
            </a:pPr>
            <a:br>
              <a:rPr lang="es-CO" b="0" dirty="0">
                <a:effectLst/>
              </a:rPr>
            </a:br>
            <a:endParaRPr lang="es-CO" b="0" dirty="0">
              <a:effectLst/>
            </a:endParaRPr>
          </a:p>
          <a:p>
            <a:br>
              <a:rPr lang="es-CO" dirty="0"/>
            </a:br>
            <a:endParaRPr lang="es-MX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3693"/>
            <a:ext cx="5035938" cy="53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5907282" y="3140620"/>
            <a:ext cx="16360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SIOTMF</a:t>
            </a:r>
          </a:p>
        </p:txBody>
      </p:sp>
      <p:cxnSp>
        <p:nvCxnSpPr>
          <p:cNvPr id="114" name="Google Shape;114;p3"/>
          <p:cNvCxnSpPr/>
          <p:nvPr/>
        </p:nvCxnSpPr>
        <p:spPr>
          <a:xfrm flipV="1">
            <a:off x="5960948" y="3814962"/>
            <a:ext cx="1538865" cy="5686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9569" y="3979682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0" i="0">
                <a:solidFill>
                  <a:srgbClr val="000000"/>
                </a:solidFill>
                <a:effectLst/>
              </a:rPr>
              <a:t>Sistema de </a:t>
            </a:r>
            <a:r>
              <a:rPr lang="es-MX" sz="1800"/>
              <a:t>información</a:t>
            </a:r>
            <a:r>
              <a:rPr lang="es-MX" sz="1800" b="0" i="0">
                <a:solidFill>
                  <a:srgbClr val="000000"/>
                </a:solidFill>
                <a:effectLst/>
              </a:rPr>
              <a:t> para </a:t>
            </a:r>
            <a:r>
              <a:rPr lang="es-MX" sz="1800"/>
              <a:t>la organización</a:t>
            </a:r>
            <a:r>
              <a:rPr lang="es-MX" sz="1800" b="0" i="0">
                <a:solidFill>
                  <a:srgbClr val="000000"/>
                </a:solidFill>
                <a:effectLst/>
              </a:rPr>
              <a:t> de torneos de </a:t>
            </a:r>
            <a:r>
              <a:rPr lang="es-MX" sz="1800"/>
              <a:t>microfútbol.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643" y="1710884"/>
            <a:ext cx="4334870" cy="3986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>
            <a:cxnSpLocks/>
            <a:stCxn id="120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4"/>
          <p:cNvSpPr txBox="1"/>
          <p:nvPr/>
        </p:nvSpPr>
        <p:spPr>
          <a:xfrm>
            <a:off x="947852" y="1838493"/>
            <a:ext cx="555004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MX" sz="1800">
                <a:cs typeface="Times New Roman"/>
              </a:rPr>
              <a:t>Desarrollar una aplicación para la organización de torneos de microfútbol en Bogotá.</a:t>
            </a:r>
            <a:endParaRPr lang="es-ES" sz="1800"/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s-MX" sz="1800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940" y="5187948"/>
            <a:ext cx="2344262" cy="12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cxnSpLocks/>
          </p:cNvCxnSpPr>
          <p:nvPr/>
        </p:nvCxnSpPr>
        <p:spPr>
          <a:xfrm flipV="1">
            <a:off x="950054" y="1175191"/>
            <a:ext cx="5546424" cy="2264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5"/>
          <p:cNvSpPr txBox="1"/>
          <p:nvPr/>
        </p:nvSpPr>
        <p:spPr>
          <a:xfrm>
            <a:off x="776345" y="1687542"/>
            <a:ext cx="8367656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Permitir que cualquier persona pueda crear, gestionar y participar en torneos de microfútbol en Bogotá.</a:t>
            </a:r>
            <a:endParaRPr lang="es-ES" sz="1800"/>
          </a:p>
          <a:p>
            <a:pPr marL="285750" indent="-285750" algn="just">
              <a:buChar char="•"/>
            </a:pPr>
            <a:endParaRPr lang="es-MX" sz="180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Implementar un sistema de análisis de datos en la aplicación que informe el desempeño de equipos y jugadores durante el torneo.</a:t>
            </a:r>
            <a:endParaRPr lang="es-MX" sz="1800"/>
          </a:p>
          <a:p>
            <a:pPr marL="285750" indent="-285750" algn="just">
              <a:buChar char="•"/>
            </a:pPr>
            <a:endParaRPr lang="es-MX" sz="180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Promocionar el deporte y fomentar la práctica del microfútbol como una actividad física sana y divertida para personas de todas las edades en Bogotá.</a:t>
            </a:r>
            <a:endParaRPr lang="es-MX" sz="1800"/>
          </a:p>
          <a:p>
            <a:pPr algn="just">
              <a:buFont typeface="Arial" panose="020B0604020202020204" pitchFamily="34" charset="0"/>
            </a:pPr>
            <a:endParaRPr lang="es-MX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E93A26-7C6A-431E-81FC-74D66F5F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46" y="227736"/>
            <a:ext cx="7767708" cy="64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7FE2A2-8163-4895-96C7-9CB100F3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538287"/>
            <a:ext cx="91630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117</Words>
  <Application>Microsoft Office PowerPoint</Application>
  <PresentationFormat>Panorámica</PresentationFormat>
  <Paragraphs>19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Work Sans Medium</vt:lpstr>
      <vt:lpstr>Work Sans Light</vt:lpstr>
      <vt:lpstr>Calibri</vt:lpstr>
      <vt:lpstr>Arial</vt:lpstr>
      <vt:lpstr>Times New Roman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Javier Herrera</cp:lastModifiedBy>
  <cp:revision>6</cp:revision>
  <dcterms:created xsi:type="dcterms:W3CDTF">2024-03-15T00:49:27Z</dcterms:created>
  <dcterms:modified xsi:type="dcterms:W3CDTF">2024-09-20T00:40:14Z</dcterms:modified>
</cp:coreProperties>
</file>